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forgiven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forgiven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don’t have to carry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weight of who I’ve been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I’m forgiven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don't fit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don’t feel like I belong anywhere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don’t measure up to much in this 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treasure in the arms of Christ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forgiven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forgiven</a:t>
            </a: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don’t have to carry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weight of who I’ve been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forgiven</a:t>
            </a: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2009		</a:t>
            </a:r>
            <a:r>
              <a:rPr lang="en-US" sz="1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Rohman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Gartley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Graalman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5624957</a:t>
            </a:r>
            <a:endParaRPr 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 the past is playing with my head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failure knocks me down again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reminded of the wrong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 have said and done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that devil just won’t let me forget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what I’ve been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here in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what I am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forgiven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forgiven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don’t have to carry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weight of who I’ve been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I’m forgiven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mistakes are running through my mind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I’ll relive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middle of the night</a:t>
            </a:r>
          </a:p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struggle with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wrestle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my pride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sometimes I feel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cry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3400"/>
            <a:ext cx="7696200" cy="5105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what I’ve been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here in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what I am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2013-06-09T14:47:24Z</dcterms:modified>
</cp:coreProperties>
</file>