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9" r:id="rId4"/>
    <p:sldId id="258" r:id="rId5"/>
    <p:sldId id="268" r:id="rId6"/>
    <p:sldId id="259" r:id="rId7"/>
    <p:sldId id="267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54BB-C2F6-44ED-85C9-BE0FA073E846}" type="datetimeFigureOut">
              <a:rPr lang="en-US" smtClean="0"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B8AB0-2F93-40F7-B1E1-7599C1CE76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54BB-C2F6-44ED-85C9-BE0FA073E846}" type="datetimeFigureOut">
              <a:rPr lang="en-US" smtClean="0"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B8AB0-2F93-40F7-B1E1-7599C1CE76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54BB-C2F6-44ED-85C9-BE0FA073E846}" type="datetimeFigureOut">
              <a:rPr lang="en-US" smtClean="0"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B8AB0-2F93-40F7-B1E1-7599C1CE76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54BB-C2F6-44ED-85C9-BE0FA073E846}" type="datetimeFigureOut">
              <a:rPr lang="en-US" smtClean="0"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B8AB0-2F93-40F7-B1E1-7599C1CE76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54BB-C2F6-44ED-85C9-BE0FA073E846}" type="datetimeFigureOut">
              <a:rPr lang="en-US" smtClean="0"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B8AB0-2F93-40F7-B1E1-7599C1CE76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54BB-C2F6-44ED-85C9-BE0FA073E846}" type="datetimeFigureOut">
              <a:rPr lang="en-US" smtClean="0"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B8AB0-2F93-40F7-B1E1-7599C1CE76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54BB-C2F6-44ED-85C9-BE0FA073E846}" type="datetimeFigureOut">
              <a:rPr lang="en-US" smtClean="0"/>
              <a:t>5/18/2013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B8AB0-2F93-40F7-B1E1-7599C1CE76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54BB-C2F6-44ED-85C9-BE0FA073E846}" type="datetimeFigureOut">
              <a:rPr lang="en-US" smtClean="0"/>
              <a:t>5/18/2013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B8AB0-2F93-40F7-B1E1-7599C1CE76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54BB-C2F6-44ED-85C9-BE0FA073E846}" type="datetimeFigureOut">
              <a:rPr lang="en-US" smtClean="0"/>
              <a:t>5/18/2013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B8AB0-2F93-40F7-B1E1-7599C1CE76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54BB-C2F6-44ED-85C9-BE0FA073E846}" type="datetimeFigureOut">
              <a:rPr lang="en-US" smtClean="0"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B8AB0-2F93-40F7-B1E1-7599C1CE76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154BB-C2F6-44ED-85C9-BE0FA073E846}" type="datetimeFigureOut">
              <a:rPr lang="en-US" smtClean="0"/>
              <a:t>5/18/2013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1B8AB0-2F93-40F7-B1E1-7599C1CE76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154BB-C2F6-44ED-85C9-BE0FA073E846}" type="datetimeFigureOut">
              <a:rPr lang="en-US" smtClean="0"/>
              <a:t>5/18/2013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B8AB0-2F93-40F7-B1E1-7599C1CE760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beautiful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praying that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heart 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‘cause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more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hurting you tonight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you've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held inside so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long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they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nothing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shadow of the cross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beautiful 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beautiful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made so much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of this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beautiful 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ou're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beautiful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treasured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sacred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His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beautiful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days will come when you don't have 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strength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before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ever took a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breath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ong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before the world began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the wonders 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possessed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 one more precious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the earth and skies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above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one He madly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loves</a:t>
            </a: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enough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die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beautiful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ou're beautiful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 eyes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beautiful 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beautiful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made so much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of this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beautiful 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ou're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beautiful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treasured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sacred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His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beautiful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treasured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sacred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</a:t>
            </a: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800" b="1" u="sng" dirty="0">
                <a:solidFill>
                  <a:schemeClr val="tx1"/>
                </a:solidFill>
              </a:rPr>
              <a:t>© 2010	</a:t>
            </a:r>
            <a:r>
              <a:rPr lang="en-US" sz="1800" b="1" u="sng" dirty="0" smtClean="0">
                <a:solidFill>
                  <a:schemeClr val="tx1"/>
                </a:solidFill>
              </a:rPr>
              <a:t>	</a:t>
            </a:r>
            <a:r>
              <a:rPr lang="en-US" sz="1800" b="1" u="sng" dirty="0" err="1" smtClean="0">
                <a:solidFill>
                  <a:schemeClr val="tx1"/>
                </a:solidFill>
              </a:rPr>
              <a:t>Graul</a:t>
            </a:r>
            <a:r>
              <a:rPr lang="en-US" sz="1800" b="1" u="sng" dirty="0">
                <a:solidFill>
                  <a:schemeClr val="tx1"/>
                </a:solidFill>
              </a:rPr>
              <a:t>, Millard, Bannister	</a:t>
            </a:r>
            <a:r>
              <a:rPr lang="en-US" sz="1800" b="1" u="sng" dirty="0" smtClean="0">
                <a:solidFill>
                  <a:schemeClr val="tx1"/>
                </a:solidFill>
              </a:rPr>
              <a:t>CCLI</a:t>
            </a:r>
            <a:r>
              <a:rPr lang="en-US" sz="1800" b="1" u="sng" dirty="0">
                <a:solidFill>
                  <a:schemeClr val="tx1"/>
                </a:solidFill>
              </a:rPr>
              <a:t># 5760653</a:t>
            </a:r>
            <a:endParaRPr lang="en-US" sz="1800" u="sng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you hear is you're not worth anything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wondering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could be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loved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they truly saw your heart they'd see too much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beautiful 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beautiful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made so much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of this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you're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beautiful 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ou're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beautiful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09600"/>
            <a:ext cx="6400800" cy="50292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treasured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sacred</a:t>
            </a:r>
          </a:p>
          <a:p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 </a:t>
            </a:r>
            <a:r>
              <a:rPr lang="en-US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His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218</Words>
  <Application>Microsoft Office PowerPoint</Application>
  <PresentationFormat>On-screen Show (4:3)</PresentationFormat>
  <Paragraphs>62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Valued Acer Customer</dc:creator>
  <cp:lastModifiedBy>Valued Acer Customer</cp:lastModifiedBy>
  <cp:revision>3</cp:revision>
  <dcterms:created xsi:type="dcterms:W3CDTF">2012-06-13T01:21:49Z</dcterms:created>
  <dcterms:modified xsi:type="dcterms:W3CDTF">2013-05-18T21:22:07Z</dcterms:modified>
</cp:coreProperties>
</file>